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81B3E1-E22B-4383-9A1D-7C309D0C148F}" type="datetimeFigureOut">
              <a:rPr lang="ru-RU" smtClean="0"/>
              <a:pPr/>
              <a:t>05.04.2014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F0ECDF-14E8-4C4C-8FD0-B038B21D1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Segoe Print" pitchFamily="2" charset="0"/>
              </a:rPr>
              <a:t/>
            </a:r>
            <a:br>
              <a:rPr lang="ru-RU" sz="3600" b="1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>                                 </a:t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Segoe Print" pitchFamily="2" charset="0"/>
              </a:rPr>
              <a:t>«Воспитание  нравственных качеств</a:t>
            </a:r>
            <a:r>
              <a:rPr lang="ru-RU" sz="4000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Segoe Print" pitchFamily="2" charset="0"/>
              </a:rPr>
              <a:t>дошкольников через</a:t>
            </a:r>
            <a:r>
              <a:rPr lang="ru-RU" sz="4000" dirty="0" smtClean="0">
                <a:solidFill>
                  <a:schemeClr val="tx1"/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Segoe Print" pitchFamily="2" charset="0"/>
              </a:rPr>
              <a:t>театрализованную деятельность»</a:t>
            </a:r>
            <a:r>
              <a:rPr lang="ru-RU" sz="4000" dirty="0" smtClean="0">
                <a:solidFill>
                  <a:schemeClr val="tx1"/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 </a:t>
            </a:r>
            <a:r>
              <a:rPr lang="ru-RU" dirty="0" smtClean="0">
                <a:latin typeface="Segoe Print" pitchFamily="2" charset="0"/>
              </a:rPr>
              <a:t/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G:\фото с улыбками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839636"/>
            <a:ext cx="3071834" cy="201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 Упражнения на развитие мимики,       жестов, движений.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57298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857620" cy="28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714644" cy="203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3446"/>
            <a:ext cx="2691256" cy="20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643446"/>
            <a:ext cx="2703191" cy="202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135729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Хмурый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орел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35729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Цапля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64344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Семечко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464344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Цветок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растет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4643446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Цветок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распускается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Дыхательная,артикуляционная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, пальчиковая гимнастика.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3263904" cy="24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3286148" cy="25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максим\Pictures\Безымянный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000240"/>
            <a:ext cx="3448050" cy="4381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1428736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Рубим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дрова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4000504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Бегемотики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00024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Моя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семья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Прием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ассоциации с цветом </a:t>
            </a:r>
          </a:p>
        </p:txBody>
      </p:sp>
      <p:pic>
        <p:nvPicPr>
          <p:cNvPr id="3074" name="Picture 2" descr="C:\Users\максим\Pictures\Безымянный2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44577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21442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Колобок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рием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: «Волшебная шкатулка»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6517770" cy="488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рием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«Подари сердечко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»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максим\Pictures\Безымянный567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929486" cy="466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    Беседы с детьми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3786214" cy="28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максим\Pictures\Безымянныйваяв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1142984"/>
            <a:ext cx="4214810" cy="2469902"/>
          </a:xfrm>
          <a:prstGeom prst="rect">
            <a:avLst/>
          </a:prstGeom>
          <a:noFill/>
        </p:spPr>
      </p:pic>
      <p:pic>
        <p:nvPicPr>
          <p:cNvPr id="3075" name="Picture 3" descr="C:\Users\максим\Pictures\Безымянный67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1142984"/>
            <a:ext cx="4071967" cy="24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    Музыкальные загадки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429024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382185" cy="253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7" y="3857628"/>
            <a:ext cx="33575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3525177" cy="26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114298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Медведь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114298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Петушок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3929066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Лисичка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3857628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Зайчик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b="1" dirty="0" smtClean="0">
                <a:latin typeface="Segoe Print" pitchFamily="2" charset="0"/>
              </a:rPr>
              <a:t>Вывод:</a:t>
            </a:r>
            <a:r>
              <a:rPr lang="ru-RU" sz="3200" dirty="0" smtClean="0">
                <a:latin typeface="Segoe Print" pitchFamily="2" charset="0"/>
              </a:rPr>
              <a:t> благодаря </a:t>
            </a:r>
            <a:r>
              <a:rPr lang="ru-RU" sz="3200" dirty="0">
                <a:latin typeface="Segoe Print" pitchFamily="2" charset="0"/>
              </a:rPr>
              <a:t>театрализованной деятельности происходит  формирование  нравственных качеств дошкольников, помогая  детям постичь их не только умом, но и сердцем, пропустить их через свою душу, сделать правильный моральный выбор.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фото с улыбкам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92917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098" name="Picture 2" descr="G:\фото с улыбками\76d9b164aa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6211669"/>
            <a:ext cx="52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2297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  <a:t>Главная задача для педагогов в ДОУ -  формирование у детей ясной системы  нравственных ценностей.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максим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080789"/>
            <a:ext cx="5063144" cy="434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Segoe Print" pitchFamily="2" charset="0"/>
              </a:rPr>
              <a:t>  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32972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  <a:t>Нравственное воспитание детей особенно важно, так как именно в дошкольном возрасте ребенок особенно восприимчив к усвоению нравственных норм и требований. </a:t>
            </a:r>
            <a:b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фото с улыбками\061987166b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946794"/>
            <a:ext cx="4762513" cy="357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sz="3200" dirty="0">
              <a:latin typeface="Segoe Print" pitchFamily="2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33686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  <a:t>Занятия театрализованной деятельностью пробуждают в детях  способность к состраданию, сопереживанию, активизируют мышление, воображение, а главное помогают психологической адаптации ребенка в коллективе.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фото с улыбками\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74634"/>
            <a:ext cx="2946944" cy="318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Segoe Print" pitchFamily="2" charset="0"/>
              </a:rPr>
              <a:t>  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6542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Segoe Print" pitchFamily="2" charset="0"/>
              </a:rPr>
              <a:t>Театрализованная игра - одна из самых демократичных, доступных для детей видов деятельности, она позволяет решать актуальные проблемы педагогики и психологии.</a:t>
            </a:r>
            <a: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Segoe Print" pitchFamily="2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фото с улыбками\bigstockphoto_Theatre_Masks_4662209-632x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82386"/>
            <a:ext cx="5357818" cy="356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endParaRPr lang="ru-RU" sz="3200" dirty="0"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26432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Segoe Print" pitchFamily="2" charset="0"/>
              </a:rPr>
              <a:t>Типичные признаки театрализованной игры: содержание, творческий замысел, роль, сюжет, ролевые и организационные действия и отношения.</a:t>
            </a:r>
            <a:r>
              <a:rPr lang="ru-RU" sz="4400" dirty="0" smtClean="0">
                <a:latin typeface="Segoe Print" pitchFamily="2" charset="0"/>
              </a:rPr>
              <a:t/>
            </a:r>
            <a:br>
              <a:rPr lang="ru-RU" sz="4400" dirty="0" smtClean="0">
                <a:latin typeface="Segoe Print" pitchFamily="2" charset="0"/>
              </a:rPr>
            </a:br>
            <a:endParaRPr lang="ru-RU" dirty="0"/>
          </a:p>
        </p:txBody>
      </p:sp>
      <p:pic>
        <p:nvPicPr>
          <p:cNvPr id="4" name="Picture 3" descr="G:\фото с улыбками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714620"/>
            <a:ext cx="5691227" cy="341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Segoe Print" pitchFamily="2" charset="0"/>
              </a:rPr>
              <a:t>Театрализованные игры помогают нам создать радостную, непринужденную обстановку в группе. 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500462" cy="245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46" y="1678764"/>
            <a:ext cx="3476813" cy="260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628" y="114298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Доктор Айболит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78592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Два жадных медвежонка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аксим\Pictures\Безымянный6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3705228" cy="25204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57752" y="4143380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Репка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3643338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00438"/>
            <a:ext cx="37149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максим\Pictures\Безымянный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3267075" cy="4162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71604" y="178592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Колобок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286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Маша и Медведь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Кот , Петух и Лиса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Print" pitchFamily="2" charset="0"/>
              </a:rPr>
              <a:t>  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  <p:pic>
        <p:nvPicPr>
          <p:cNvPr id="1029" name="Picture 5" descr="C:\Users\максим\Pictures\Безымянныйкпа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3999" cy="621508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00166" y="0"/>
            <a:ext cx="6223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Театрализованный уголок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394</TotalTime>
  <Words>236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                                                «Воспитание  нравственных качеств дошкольников через театрализованную деятельность»    </vt:lpstr>
      <vt:lpstr>Главная задача для педагогов в ДОУ -  формирование у детей ясной системы  нравственных ценностей.</vt:lpstr>
      <vt:lpstr>Нравственное воспитание детей особенно важно, так как именно в дошкольном возрасте ребенок особенно восприимчив к усвоению нравственных норм и требований.  </vt:lpstr>
      <vt:lpstr>Занятия театрализованной деятельностью пробуждают в детях  способность к состраданию, сопереживанию, активизируют мышление, воображение, а главное помогают психологической адаптации ребенка в коллективе.</vt:lpstr>
      <vt:lpstr>Театрализованная игра - одна из самых демократичных, доступных для детей видов деятельности, она позволяет решать актуальные проблемы педагогики и психологии. </vt:lpstr>
      <vt:lpstr>Типичные признаки театрализованной игры: содержание, творческий замысел, роль, сюжет, ролевые и организационные действия и отношения. </vt:lpstr>
      <vt:lpstr>Театрализованные игры помогают нам создать радостную, непринужденную обстановку в группе. </vt:lpstr>
      <vt:lpstr>Слайд 8</vt:lpstr>
      <vt:lpstr>  </vt:lpstr>
      <vt:lpstr>    Упражнения на развитие мимики,       жестов, движений.</vt:lpstr>
      <vt:lpstr>Дыхательная,артикуляционная, пальчиковая гимнастика.</vt:lpstr>
      <vt:lpstr>Прием ассоциации с цветом </vt:lpstr>
      <vt:lpstr>Прием: «Волшебная шкатулка» </vt:lpstr>
      <vt:lpstr>Прием «Подари сердечко» </vt:lpstr>
      <vt:lpstr>       Беседы с детьми</vt:lpstr>
      <vt:lpstr>     Музыкальные загадки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детском саду как средство воспитания нравственных качеств у дошкольников </dc:title>
  <dc:creator>инна</dc:creator>
  <cp:lastModifiedBy>максим</cp:lastModifiedBy>
  <cp:revision>45</cp:revision>
  <dcterms:created xsi:type="dcterms:W3CDTF">2014-03-27T06:52:29Z</dcterms:created>
  <dcterms:modified xsi:type="dcterms:W3CDTF">2014-04-05T10:56:58Z</dcterms:modified>
</cp:coreProperties>
</file>